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8" r:id="rId4"/>
    <p:sldId id="262" r:id="rId5"/>
    <p:sldId id="259" r:id="rId6"/>
    <p:sldId id="260" r:id="rId7"/>
    <p:sldId id="263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934F08-4A28-4B15-8243-B2A589BFE7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0FC5ECB-9916-4ABD-8D9A-109DB1E50F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DC483DE-73A4-41DB-966E-018D58150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CD0F1-12EF-4C69-807A-0ED1984975D1}" type="datetimeFigureOut">
              <a:rPr lang="fr-FR" smtClean="0"/>
              <a:t>06/09/2021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F998414-A3CF-44B1-8D76-D664152D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4B12476-87F8-49E3-8C9D-FBB9E818C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D001F-468B-41C7-8855-420BF13F4B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212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3FEED0-0AB3-4B28-969F-E3D97A23A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F38166B-2C08-4939-959B-7BED81D908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C28A270-C31E-4274-88A1-5429BBC58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CD0F1-12EF-4C69-807A-0ED1984975D1}" type="datetimeFigureOut">
              <a:rPr lang="fr-FR" smtClean="0"/>
              <a:t>06/09/2021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C02A05-60EA-4C2A-A07D-4C09B4DF5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27315E-F4B0-41BB-A554-B991F0769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D001F-468B-41C7-8855-420BF13F4B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1396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2245E86-75DD-4061-A741-43807F24CE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6A575F7-D442-4DBF-8917-411F1380F0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F9AC85D-DAE1-4A04-9E58-173FF0F6B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CD0F1-12EF-4C69-807A-0ED1984975D1}" type="datetimeFigureOut">
              <a:rPr lang="fr-FR" smtClean="0"/>
              <a:t>06/09/2021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A4209C-F6B4-4F8A-B46C-4D493853C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F3C0D5-FBCB-4363-AA3F-15A01E1FA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D001F-468B-41C7-8855-420BF13F4B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8685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202CDB-E257-4679-8F4A-CA04E3884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26409B-102E-479E-9D47-ACB482543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EFFDE75-C326-40F0-B1D7-415BA1210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CD0F1-12EF-4C69-807A-0ED1984975D1}" type="datetimeFigureOut">
              <a:rPr lang="fr-FR" smtClean="0"/>
              <a:t>06/09/2021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2F4302-D86C-4B45-A7ED-F47257574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ADC1C6-0233-4801-B401-2200A5C79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D001F-468B-41C7-8855-420BF13F4B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2079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71551A-60D9-4E49-B6C3-62DDB1D99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40A130D-066B-4EDF-AA8F-7514C1A9A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2AED79-BB04-4CB3-9BEB-6A3E23024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CD0F1-12EF-4C69-807A-0ED1984975D1}" type="datetimeFigureOut">
              <a:rPr lang="fr-FR" smtClean="0"/>
              <a:t>06/09/2021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010385-3095-4DD8-A773-144FD4086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88126E-722F-4FDA-9E14-18544F08F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D001F-468B-41C7-8855-420BF13F4B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5479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9D02B9-EE98-4770-B22F-9EE66596D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DE211D-4A99-481D-8A9C-584BBC2BAD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F2EF9E8-003C-478F-9E43-176794FE8D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6BC2D99-B8D4-4086-BFE7-3993D7A2A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CD0F1-12EF-4C69-807A-0ED1984975D1}" type="datetimeFigureOut">
              <a:rPr lang="fr-FR" smtClean="0"/>
              <a:t>06/09/2021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74BA2A6-F746-4B4E-BAC3-8EAE1AB59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5FF6974-9672-4D54-A816-B9F285EEE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D001F-468B-41C7-8855-420BF13F4B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8155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A3DA8E-FB3E-46DD-8F17-BE9D9D0B3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E2CC9D4-76E2-4AE4-82E5-325726D00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2B0AB16-0531-479B-8581-6C7C938F32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44E618E-A8A0-4547-BF1B-C1306F486A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49F797D-5504-4558-B571-D3FB3C7AD8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8ECA01C-D22B-4C54-A246-F6D657826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CD0F1-12EF-4C69-807A-0ED1984975D1}" type="datetimeFigureOut">
              <a:rPr lang="fr-FR" smtClean="0"/>
              <a:t>06/09/2021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6151680-FE72-410B-A8CC-E507F7CED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1948774-FB01-4E1A-BB0D-C8C0995DC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D001F-468B-41C7-8855-420BF13F4B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6929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2B1C32-B8D0-4C61-A683-6AB332665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350C5A7-CC49-4B67-87ED-436896AE3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CD0F1-12EF-4C69-807A-0ED1984975D1}" type="datetimeFigureOut">
              <a:rPr lang="fr-FR" smtClean="0"/>
              <a:t>06/09/2021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7614C3E-7E51-4113-8997-ADB4C99B5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D389E88-457C-4FF0-89C3-0E630C0A2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D001F-468B-41C7-8855-420BF13F4B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6372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59E3CAC-8374-4979-B9ED-A72CB12A8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CD0F1-12EF-4C69-807A-0ED1984975D1}" type="datetimeFigureOut">
              <a:rPr lang="fr-FR" smtClean="0"/>
              <a:t>06/09/2021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E961422-3F5E-4046-BB5A-6BFB3366B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73FD4FE-71FF-4FC1-8E01-3467C1E2C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D001F-468B-41C7-8855-420BF13F4B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8647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ADBC67-352A-4838-844C-174277749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9DD6B9-9B87-4340-A1BC-BDC2F6DE7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472214E-7FCC-4075-B31F-3B6A682901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979D75E-A2CC-4AB8-9DEC-F2E735ECD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CD0F1-12EF-4C69-807A-0ED1984975D1}" type="datetimeFigureOut">
              <a:rPr lang="fr-FR" smtClean="0"/>
              <a:t>06/09/2021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4FCE7AE-3B6E-4C1D-A535-C95674CEC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9EBDA1F-895C-45CF-87D4-210D0F422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D001F-468B-41C7-8855-420BF13F4B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4883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93BF66-DD29-42FC-A7D6-65E0A4248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5030F6F-D304-4CD0-B29A-B367CAB0DD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C154734-AB53-46F4-9D1E-8A4AD2A4E8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5E05D29-A551-4C90-93E8-D91D8F482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CD0F1-12EF-4C69-807A-0ED1984975D1}" type="datetimeFigureOut">
              <a:rPr lang="fr-FR" smtClean="0"/>
              <a:t>06/09/2021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7B6353C-380B-4802-BF3C-A03E2EC12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2400DE6-C0AC-453C-AB93-57E09DA93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D001F-468B-41C7-8855-420BF13F4B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2895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8DFEF18-BC70-4C0B-ADF6-9DAAD6EC7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8683A64-E638-4E20-9B52-EE203E38F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C6D4163-8F49-42FD-8AE8-2FAEBDB16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CD0F1-12EF-4C69-807A-0ED1984975D1}" type="datetimeFigureOut">
              <a:rPr lang="fr-FR" smtClean="0"/>
              <a:t>06/09/2021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EEA665D-E2C6-4A6E-A525-E4EEF6C488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7840F2-4BA8-4CAE-81A2-121027FC38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D001F-468B-41C7-8855-420BF13F4B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991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FAB15F7-C3F0-4E08-99B7-08227463B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412" y="1434507"/>
            <a:ext cx="8249174" cy="445941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D1C2A5B-4578-4B11-A6FA-55500A27225C}"/>
              </a:ext>
            </a:extLst>
          </p:cNvPr>
          <p:cNvSpPr/>
          <p:nvPr/>
        </p:nvSpPr>
        <p:spPr>
          <a:xfrm>
            <a:off x="5030483" y="677303"/>
            <a:ext cx="2131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https://labsticc.fr/en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AB5BCD7-DECC-4CC2-B165-502D95FF2276}"/>
              </a:ext>
            </a:extLst>
          </p:cNvPr>
          <p:cNvSpPr txBox="1"/>
          <p:nvPr/>
        </p:nvSpPr>
        <p:spPr>
          <a:xfrm>
            <a:off x="10318459" y="545284"/>
            <a:ext cx="1543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Site en anglais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92F83BEC-047B-4F75-A2F1-7C41B6124D24}"/>
              </a:ext>
            </a:extLst>
          </p:cNvPr>
          <p:cNvCxnSpPr/>
          <p:nvPr/>
        </p:nvCxnSpPr>
        <p:spPr>
          <a:xfrm flipH="1">
            <a:off x="10100345" y="1046635"/>
            <a:ext cx="436227" cy="3207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778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0699931-4308-415C-A542-F96773540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939" y="1147140"/>
            <a:ext cx="8442121" cy="456372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6354FD8-60E0-4A47-B90F-27ED1C84EBC7}"/>
              </a:ext>
            </a:extLst>
          </p:cNvPr>
          <p:cNvSpPr txBox="1"/>
          <p:nvPr/>
        </p:nvSpPr>
        <p:spPr>
          <a:xfrm>
            <a:off x="10317060" y="260059"/>
            <a:ext cx="1654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Site en français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1A4A11C1-2D94-41BB-A6F6-AFF064B7211A}"/>
              </a:ext>
            </a:extLst>
          </p:cNvPr>
          <p:cNvCxnSpPr/>
          <p:nvPr/>
        </p:nvCxnSpPr>
        <p:spPr>
          <a:xfrm flipH="1">
            <a:off x="9982899" y="727880"/>
            <a:ext cx="436227" cy="3207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404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4C88E0E-9054-4B18-BBB5-46CCA7FB5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960" y="901488"/>
            <a:ext cx="9350949" cy="505502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7061D12-4DD2-46A1-80C5-43D2169CFFAA}"/>
              </a:ext>
            </a:extLst>
          </p:cNvPr>
          <p:cNvSpPr txBox="1"/>
          <p:nvPr/>
        </p:nvSpPr>
        <p:spPr>
          <a:xfrm>
            <a:off x="8288323" y="70314"/>
            <a:ext cx="1761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Espace privé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1B1D9BCA-71D2-4664-914A-CE2CB1C8DB40}"/>
              </a:ext>
            </a:extLst>
          </p:cNvPr>
          <p:cNvCxnSpPr>
            <a:cxnSpLocks/>
          </p:cNvCxnSpPr>
          <p:nvPr/>
        </p:nvCxnSpPr>
        <p:spPr>
          <a:xfrm>
            <a:off x="9487949" y="533693"/>
            <a:ext cx="167780" cy="2737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467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E22F7DC-A917-4E5D-BC7E-9B0B3D523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4675"/>
            <a:ext cx="12192000" cy="570865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2241C86-B3D9-4A44-87F7-31A287E157CA}"/>
              </a:ext>
            </a:extLst>
          </p:cNvPr>
          <p:cNvSpPr txBox="1"/>
          <p:nvPr/>
        </p:nvSpPr>
        <p:spPr>
          <a:xfrm>
            <a:off x="7373922" y="2357306"/>
            <a:ext cx="2155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Connexion avec son adresse mail pro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DAD1820-280D-4A6A-8B3F-4EB9D832537F}"/>
              </a:ext>
            </a:extLst>
          </p:cNvPr>
          <p:cNvSpPr txBox="1"/>
          <p:nvPr/>
        </p:nvSpPr>
        <p:spPr>
          <a:xfrm>
            <a:off x="7608815" y="3506598"/>
            <a:ext cx="2726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Demander mot de passe en cas de 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>
                <a:solidFill>
                  <a:srgbClr val="FF0000"/>
                </a:solidFill>
              </a:rPr>
              <a:t> connexion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16A22A82-76D2-4DBA-BFDC-DE75FB250AEB}"/>
              </a:ext>
            </a:extLst>
          </p:cNvPr>
          <p:cNvCxnSpPr/>
          <p:nvPr/>
        </p:nvCxnSpPr>
        <p:spPr>
          <a:xfrm flipH="1">
            <a:off x="6937696" y="2635353"/>
            <a:ext cx="436227" cy="3207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64431C07-FF93-4EFF-BCA4-60417013D376}"/>
              </a:ext>
            </a:extLst>
          </p:cNvPr>
          <p:cNvCxnSpPr>
            <a:cxnSpLocks/>
          </p:cNvCxnSpPr>
          <p:nvPr/>
        </p:nvCxnSpPr>
        <p:spPr>
          <a:xfrm flipH="1">
            <a:off x="6551802" y="3829763"/>
            <a:ext cx="973123" cy="3018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70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EF655C4-F558-4273-9997-73942F5BE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827" y="1110859"/>
            <a:ext cx="8576345" cy="463628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FF4F0B8-4FEA-41C3-A680-58D7E8F61646}"/>
              </a:ext>
            </a:extLst>
          </p:cNvPr>
          <p:cNvSpPr txBox="1"/>
          <p:nvPr/>
        </p:nvSpPr>
        <p:spPr>
          <a:xfrm>
            <a:off x="5972961" y="2894202"/>
            <a:ext cx="1837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Page personnelle</a:t>
            </a:r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B56687C2-8C3F-4707-916F-779C0579F07F}"/>
              </a:ext>
            </a:extLst>
          </p:cNvPr>
          <p:cNvCxnSpPr/>
          <p:nvPr/>
        </p:nvCxnSpPr>
        <p:spPr>
          <a:xfrm flipH="1">
            <a:off x="5858314" y="3330646"/>
            <a:ext cx="436227" cy="3207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74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7C002EC-E136-4414-9F03-DA0222E1E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9286" y="0"/>
            <a:ext cx="4233428" cy="6858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3D1AEF1-B392-4CA7-868F-93DE9246C4DA}"/>
              </a:ext>
            </a:extLst>
          </p:cNvPr>
          <p:cNvSpPr txBox="1"/>
          <p:nvPr/>
        </p:nvSpPr>
        <p:spPr>
          <a:xfrm>
            <a:off x="1610687" y="5234730"/>
            <a:ext cx="25502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Ajouter les </a:t>
            </a:r>
            <a:r>
              <a:rPr lang="fr-FR" dirty="0" err="1">
                <a:solidFill>
                  <a:srgbClr val="FF0000"/>
                </a:solidFill>
              </a:rPr>
              <a:t>mot-clés</a:t>
            </a:r>
            <a:r>
              <a:rPr lang="fr-FR" dirty="0">
                <a:solidFill>
                  <a:srgbClr val="FF0000"/>
                </a:solidFill>
              </a:rPr>
              <a:t> dans le champs « tags ».</a:t>
            </a:r>
          </a:p>
          <a:p>
            <a:r>
              <a:rPr lang="fr-FR" dirty="0">
                <a:solidFill>
                  <a:srgbClr val="FF0000"/>
                </a:solidFill>
              </a:rPr>
              <a:t>Mettre « ; » entre chaque mot-clé</a:t>
            </a:r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FF88B31F-5BB6-40CD-88A0-CE2AACDD079E}"/>
              </a:ext>
            </a:extLst>
          </p:cNvPr>
          <p:cNvCxnSpPr>
            <a:cxnSpLocks/>
          </p:cNvCxnSpPr>
          <p:nvPr/>
        </p:nvCxnSpPr>
        <p:spPr>
          <a:xfrm>
            <a:off x="3556932" y="5948336"/>
            <a:ext cx="1571541" cy="2438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2BA0426C-A81E-492F-8743-768891F64165}"/>
              </a:ext>
            </a:extLst>
          </p:cNvPr>
          <p:cNvSpPr txBox="1"/>
          <p:nvPr/>
        </p:nvSpPr>
        <p:spPr>
          <a:xfrm>
            <a:off x="8481270" y="5679347"/>
            <a:ext cx="16022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Pour terminer, sauvegarder la saisie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59BBB754-F91A-4E42-84CC-3F4F55B2F2BE}"/>
              </a:ext>
            </a:extLst>
          </p:cNvPr>
          <p:cNvCxnSpPr>
            <a:cxnSpLocks/>
          </p:cNvCxnSpPr>
          <p:nvPr/>
        </p:nvCxnSpPr>
        <p:spPr>
          <a:xfrm flipH="1">
            <a:off x="6529539" y="5948336"/>
            <a:ext cx="1859452" cy="76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177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09668A-B83B-4349-9A89-522E13A005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147633"/>
          </a:xfrm>
        </p:spPr>
        <p:txBody>
          <a:bodyPr>
            <a:normAutofit fontScale="90000"/>
          </a:bodyPr>
          <a:lstStyle/>
          <a:p>
            <a:r>
              <a:rPr lang="fr-FR" dirty="0"/>
              <a:t>Faire la même démarche sur la page privée des versions en français et en anglais du site web</a:t>
            </a:r>
          </a:p>
        </p:txBody>
      </p:sp>
    </p:spTree>
    <p:extLst>
      <p:ext uri="{BB962C8B-B14F-4D97-AF65-F5344CB8AC3E}">
        <p14:creationId xmlns:p14="http://schemas.microsoft.com/office/powerpoint/2010/main" val="7644621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76</Words>
  <Application>Microsoft Office PowerPoint</Application>
  <PresentationFormat>Grand écran</PresentationFormat>
  <Paragraphs>11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Faire la même démarche sur la page privée des versions en français et en anglais du site web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BRIAND Sebastien</dc:creator>
  <cp:lastModifiedBy>BRIAND Sebastien</cp:lastModifiedBy>
  <cp:revision>6</cp:revision>
  <dcterms:created xsi:type="dcterms:W3CDTF">2021-09-06T09:24:42Z</dcterms:created>
  <dcterms:modified xsi:type="dcterms:W3CDTF">2021-09-06T10:11:55Z</dcterms:modified>
</cp:coreProperties>
</file>